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a1cc18dc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a1cc18dc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a1cc18dc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a1cc18dc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a1cc18dc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a1cc18dc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a1cc18dc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a1cc18dc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a1cc18dc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a1cc18dc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a1cc18dc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a1cc18dc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a1cc18dc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a1cc18dc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a1cc18dc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a1cc18dc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a1cc18dc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a1cc18dc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a1cc18dc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0a1cc18dc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a1cc18d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a1cc18d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a1cc18dc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a1cc18dc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a1cc18dc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a1cc18dc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a1cc18dc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a1cc18dc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a1cc18dc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a1cc18dc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a1cc18dca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0a1cc18dca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a1cc18dc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a1cc18dc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a1cc18dca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0a1cc18dca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a1cc18dc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0a1cc18dca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a1cc18dca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a1cc18dca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a1cc18dc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a1cc18dc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a1cc18dc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a1cc18dc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a1cc18dca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a1cc18dca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a1cc18dc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a1cc18dc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0a1cc18dca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0a1cc18dca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a1cc18dca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0a1cc18dca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0a1cc18dc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0a1cc18dc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a1cc18dc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0a1cc18dc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0a1cc18dca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0a1cc18dca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a1cc18dc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a1cc18dc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a1cc18dc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0a1cc18dc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a1cc18dca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0a1cc18dca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a1cc18dc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a1cc18dc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0a1cc18dca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0a1cc18dca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a1cc18dc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0a1cc18dca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a1cc18dc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a1cc18dc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a1cc18dc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a1cc18dc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a1cc18dc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a1cc18dc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a1cc18dc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a1cc18dc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a1cc18dca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a1cc18dca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41</Slides>
  <Notes>41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2025-04-10T08:56:59Z</dcterms:modified>
</cp:coreProperties>
</file>