
<file path=[Content_Types].xml><?xml version="1.0" encoding="utf-8"?>
<Types xmlns="http://schemas.openxmlformats.org/package/2006/content-types">
  <Default Extension="CR2" ContentType="image/pn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2" r:id="rId14"/>
    <p:sldId id="273" r:id="rId15"/>
    <p:sldId id="274" r:id="rId16"/>
    <p:sldId id="275" r:id="rId17"/>
    <p:sldId id="276" r:id="rId18"/>
    <p:sldId id="269" r:id="rId19"/>
    <p:sldId id="271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211C572-AC27-45AB-92BA-484D92B60057}" type="datetimeFigureOut">
              <a:rPr lang="cs-CZ" smtClean="0"/>
              <a:t>10.05.2024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ED5A5B5-2FA0-48B7-B7EC-5C4BD1E13BC2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CR2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1072" y="4365104"/>
            <a:ext cx="8352928" cy="1248544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Pozorovatelé</a:t>
            </a:r>
          </a:p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Oliver, Míša, Dan, Kája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 rot="10800000" flipV="1">
            <a:off x="1907704" y="1628800"/>
            <a:ext cx="5328592" cy="136815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cs-CZ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lípa</a:t>
            </a:r>
          </a:p>
        </p:txBody>
      </p:sp>
    </p:spTree>
    <p:extLst>
      <p:ext uri="{BB962C8B-B14F-4D97-AF65-F5344CB8AC3E}">
        <p14:creationId xmlns:p14="http://schemas.microsoft.com/office/powerpoint/2010/main" val="17642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15.4.2024 bylo 17°C, </a:t>
            </a:r>
            <a:r>
              <a:rPr lang="cs-CZ" dirty="0" err="1"/>
              <a:t>fenofáze</a:t>
            </a:r>
            <a:r>
              <a:rPr lang="cs-CZ" dirty="0"/>
              <a:t> plné olistění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3" y="1718897"/>
            <a:ext cx="2810139" cy="42152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18897"/>
            <a:ext cx="4177904" cy="42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17.4.2024 11°C čekání na kvetení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10477"/>
            <a:ext cx="2743200" cy="4114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1988840"/>
            <a:ext cx="3589582" cy="39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22.4.2024  15°c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2551179" cy="382676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93" y="2060848"/>
            <a:ext cx="4067943" cy="27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DFD8C-E0CF-3748-44D6-D2C12BB6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25. 4. 21°C tvorba květů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CE6DAC-0680-F285-B6CF-A85BDFBA3E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72816"/>
            <a:ext cx="2743200" cy="41148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AB5604-D9D3-273D-AFA1-B66ADA1B9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77674"/>
            <a:ext cx="3128433" cy="20856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332220-D8B5-6210-A8CE-2D0458A5D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65200"/>
            <a:ext cx="3128433" cy="22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E1AFB-0F16-2A3B-8960-5A023A4E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29. 4. 2024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A2970C8-674F-08BB-2448-6E5C1E4D22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37679"/>
            <a:ext cx="4464496" cy="29755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0A3BDF-DEF5-115D-C635-9ECFEA005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32" y="944724"/>
            <a:ext cx="3312368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335C8-03C0-3A18-7122-A75DEB21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2. 5.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778F28-5AF9-69FA-0DC5-A7406A765A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28" y="1253356"/>
            <a:ext cx="3096344" cy="464451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477A07-2996-5577-D073-350A975D2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77741"/>
            <a:ext cx="4248472" cy="2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2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51FF7-41DD-C709-B905-FF4D7D61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5. květy stále rostou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6B13065-F8F2-6F5A-449E-A542C89D8E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6" y="1772816"/>
            <a:ext cx="2743200" cy="41148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6131D3-ED05-D29B-8EDA-2B9DC269A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45341"/>
            <a:ext cx="3816424" cy="28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73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61379-6784-FC76-B9B0-67B89038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5. brzy pokvete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257F62-E620-6D3D-00C7-F5DB361C7A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08920"/>
            <a:ext cx="4186113" cy="325070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45AAD3-88B5-8D34-5926-B0A8056BC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19299"/>
            <a:ext cx="4031940" cy="26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9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466803" cy="5050904"/>
          </a:xfrm>
        </p:spPr>
      </p:pic>
    </p:spTree>
    <p:extLst>
      <p:ext uri="{BB962C8B-B14F-4D97-AF65-F5344CB8AC3E}">
        <p14:creationId xmlns:p14="http://schemas.microsoft.com/office/powerpoint/2010/main" val="112254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Lípa je krásná  a užitečná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3302124" cy="4402832"/>
          </a:xfrm>
        </p:spPr>
      </p:pic>
    </p:spTree>
    <p:extLst>
      <p:ext uri="{BB962C8B-B14F-4D97-AF65-F5344CB8AC3E}">
        <p14:creationId xmlns:p14="http://schemas.microsoft.com/office/powerpoint/2010/main" val="22381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404664"/>
            <a:ext cx="7924800" cy="5310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LÍPA MÁ SRDÍČKOVÉ LISTY. JE TO LÉČIVÝ STROM. LÉČÍ SVÝMI KVĚTY PŘI NACHLAZENÍ. LÍPA JE VYSOKÝ STROM.  ZPÍVÁ SE O NÍ PÍSNIČKA „POD TOU NAŠÍ STAROU LÍPOU“. LÍPA  BYLA ODEDÁVNA NAZÝVÁNA KRÁLOVNOU MEDONOSNÝCH ROSTLIN. LIPOVÝ MED JE JEDEN Z NEJLEPŠÍCH. VELMI VYSOKO SE CENÍ LIPOVÉ DŘEVO. LÍPA JE NAŠÍM NÁRODNÍM STROMEM.																																																																																																																	</a:t>
            </a:r>
          </a:p>
        </p:txBody>
      </p:sp>
      <p:pic>
        <p:nvPicPr>
          <p:cNvPr id="1028" name="Picture 4" descr="C:\Users\student\AppData\Local\Microsoft\Windows\INetCache\IE\3JB0EOGD\120px-Lipa_ZL_CZ_Co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43728"/>
            <a:ext cx="3024336" cy="350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43728"/>
            <a:ext cx="3744416" cy="35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udent\AppData\Local\Microsoft\Windows\INetCache\IE\3JB0EOGD\Lipa_HB_CZ_flag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3" y="2018770"/>
            <a:ext cx="4078777" cy="386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09FF85-99C8-4356-8E53-A8BAA7E4D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2018769"/>
            <a:ext cx="2718202" cy="38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18.3.2024 bylo 9°C, čekání na rašení pupenů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278" y="2209775"/>
            <a:ext cx="4453880" cy="29692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9536"/>
            <a:ext cx="3707904" cy="233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2735796" cy="18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829"/>
            <a:ext cx="3744416" cy="2947867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21.3.2024 bylo 19°C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01413"/>
            <a:ext cx="3965371" cy="29478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13" y="548680"/>
            <a:ext cx="2454144" cy="20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1710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2.4.2024 bylo 16°C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6" y="1700808"/>
            <a:ext cx="2743200" cy="4114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13194"/>
            <a:ext cx="3371550" cy="26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4.4.2024 bylo 22°C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2592288" cy="28803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0" y="2717074"/>
            <a:ext cx="2448272" cy="31683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07958"/>
            <a:ext cx="2514476" cy="31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8.4.2024 bylo 26°C začalo rašení pupenů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1754"/>
            <a:ext cx="3784896" cy="38164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85" y="2082714"/>
            <a:ext cx="388843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11.4.2024 bylo 30°C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3" y="3660197"/>
            <a:ext cx="2376264" cy="22534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3" y="404664"/>
            <a:ext cx="2376264" cy="27359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88839"/>
            <a:ext cx="2448272" cy="39248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9" y="3156140"/>
            <a:ext cx="2880320" cy="27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190</TotalTime>
  <Words>279</Words>
  <Application>Microsoft Office PowerPoint</Application>
  <PresentationFormat>Předvádění na obrazovce (4:3)</PresentationFormat>
  <Paragraphs>19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Arial Narrow</vt:lpstr>
      <vt:lpstr>Horizont</vt:lpstr>
      <vt:lpstr>    lípa</vt:lpstr>
      <vt:lpstr>Prezentace aplikace PowerPoint</vt:lpstr>
      <vt:lpstr>Prezentace aplikace PowerPoint</vt:lpstr>
      <vt:lpstr>18.3.2024 bylo 9°C, čekání na rašení pupenů</vt:lpstr>
      <vt:lpstr>21.3.2024 bylo 19°C</vt:lpstr>
      <vt:lpstr>2.4.2024 bylo 16°C</vt:lpstr>
      <vt:lpstr>4.4.2024 bylo 22°C</vt:lpstr>
      <vt:lpstr>8.4.2024 bylo 26°C začalo rašení pupenů</vt:lpstr>
      <vt:lpstr>11.4.2024 bylo 30°C</vt:lpstr>
      <vt:lpstr>15.4.2024 bylo 17°C, fenofáze plné olistění</vt:lpstr>
      <vt:lpstr>17.4.2024 11°C čekání na kvetení </vt:lpstr>
      <vt:lpstr>22.4.2024  15°c</vt:lpstr>
      <vt:lpstr>25. 4. 21°C tvorba květů </vt:lpstr>
      <vt:lpstr>29. 4. 2024</vt:lpstr>
      <vt:lpstr>2. 5. </vt:lpstr>
      <vt:lpstr>6. 5. květy stále rostou</vt:lpstr>
      <vt:lpstr>9. 5. brzy pokvete</vt:lpstr>
      <vt:lpstr>Prezentace aplikace PowerPoint</vt:lpstr>
      <vt:lpstr>           Lípa je krásná  a užitečná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LÍPA</dc:title>
  <dc:creator>Student</dc:creator>
  <cp:lastModifiedBy>Jana Miková</cp:lastModifiedBy>
  <cp:revision>33</cp:revision>
  <dcterms:created xsi:type="dcterms:W3CDTF">2024-04-11T11:32:14Z</dcterms:created>
  <dcterms:modified xsi:type="dcterms:W3CDTF">2024-05-10T17:41:31Z</dcterms:modified>
</cp:coreProperties>
</file>