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1" r:id="rId12"/>
    <p:sldId id="273" r:id="rId13"/>
    <p:sldId id="269" r:id="rId14"/>
    <p:sldId id="274" r:id="rId15"/>
    <p:sldId id="275" r:id="rId16"/>
    <p:sldId id="276" r:id="rId17"/>
    <p:sldId id="268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BE3F4-0F79-4782-8FCE-85BD10D6ADB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792D0-BAC4-472B-9785-D6B465E0C1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698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792D0-BAC4-472B-9785-D6B465E0C1CE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734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DD88E4C-0ECF-46C7-A5D4-19D5DAA84E4F}" type="datetimeFigureOut">
              <a:rPr lang="cs-CZ" smtClean="0"/>
              <a:t>10.05.2024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297B4CE-9722-4310-A51A-A5BE11F98AF6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Jabloň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Vytvořili Přírodovědci</a:t>
            </a:r>
          </a:p>
          <a:p>
            <a:endParaRPr lang="cs-CZ" dirty="0"/>
          </a:p>
          <a:p>
            <a:r>
              <a:rPr lang="cs-CZ" dirty="0"/>
              <a:t>Martin, Jáchym a Jasmína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1295CA-8695-4B89-B0A5-C56BF5B2F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" y="2920986"/>
            <a:ext cx="4500282" cy="3000188"/>
          </a:xfrm>
          <a:prstGeom prst="rect">
            <a:avLst/>
          </a:prstGeom>
        </p:spPr>
      </p:pic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416EE405-6374-479A-9B35-C7DE578BC10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43708" y="2024844"/>
            <a:ext cx="842392" cy="62636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E574B4B-5444-4888-990A-57730F705EB7}"/>
              </a:ext>
            </a:extLst>
          </p:cNvPr>
          <p:cNvSpPr txBox="1"/>
          <p:nvPr/>
        </p:nvSpPr>
        <p:spPr>
          <a:xfrm>
            <a:off x="1560808" y="1466618"/>
            <a:ext cx="111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Náš tým</a:t>
            </a:r>
          </a:p>
        </p:txBody>
      </p:sp>
    </p:spTree>
    <p:extLst>
      <p:ext uri="{BB962C8B-B14F-4D97-AF65-F5344CB8AC3E}">
        <p14:creationId xmlns:p14="http://schemas.microsoft.com/office/powerpoint/2010/main" val="17443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17. dubna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3" y="894429"/>
            <a:ext cx="2016224" cy="3024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" y="2276872"/>
            <a:ext cx="1949963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67" y="2060848"/>
            <a:ext cx="2808312" cy="18722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87259"/>
            <a:ext cx="1612780" cy="2029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20758"/>
            <a:ext cx="2520280" cy="1680187"/>
          </a:xfrm>
          <a:prstGeom prst="rect">
            <a:avLst/>
          </a:prstGeom>
        </p:spPr>
      </p:pic>
      <p:sp>
        <p:nvSpPr>
          <p:cNvPr id="11" name="Popisek se šipkou dolů 10"/>
          <p:cNvSpPr/>
          <p:nvPr/>
        </p:nvSpPr>
        <p:spPr>
          <a:xfrm>
            <a:off x="2051720" y="764704"/>
            <a:ext cx="914400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</a:t>
            </a:r>
          </a:p>
          <a:p>
            <a:pPr algn="ctr"/>
            <a:r>
              <a:rPr lang="cs-CZ" dirty="0"/>
              <a:t>11°C</a:t>
            </a:r>
          </a:p>
        </p:txBody>
      </p:sp>
    </p:spTree>
    <p:extLst>
      <p:ext uri="{BB962C8B-B14F-4D97-AF65-F5344CB8AC3E}">
        <p14:creationId xmlns:p14="http://schemas.microsoft.com/office/powerpoint/2010/main" val="4735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1E960-EB24-4BC7-A564-B9674D2E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22. dubna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9EAB03E-9BDC-4E42-9324-B3450B43A3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3419475" cy="2279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Zástupný symbol pro obsah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0968"/>
            <a:ext cx="2160240" cy="3016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64704"/>
            <a:ext cx="3096344" cy="2064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ovéPole 6"/>
          <p:cNvSpPr txBox="1"/>
          <p:nvPr/>
        </p:nvSpPr>
        <p:spPr>
          <a:xfrm>
            <a:off x="1763688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Bylo 15°C</a:t>
            </a:r>
          </a:p>
        </p:txBody>
      </p:sp>
    </p:spTree>
    <p:extLst>
      <p:ext uri="{BB962C8B-B14F-4D97-AF65-F5344CB8AC3E}">
        <p14:creationId xmlns:p14="http://schemas.microsoft.com/office/powerpoint/2010/main" val="13665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25. dubna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920206"/>
            <a:ext cx="3419475" cy="2279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07" y="2312988"/>
            <a:ext cx="2358710" cy="3494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Šipka doprava 6"/>
          <p:cNvSpPr/>
          <p:nvPr/>
        </p:nvSpPr>
        <p:spPr>
          <a:xfrm>
            <a:off x="2627784" y="5445224"/>
            <a:ext cx="1368152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 21°C </a:t>
            </a:r>
          </a:p>
        </p:txBody>
      </p:sp>
    </p:spTree>
    <p:extLst>
      <p:ext uri="{BB962C8B-B14F-4D97-AF65-F5344CB8AC3E}">
        <p14:creationId xmlns:p14="http://schemas.microsoft.com/office/powerpoint/2010/main" val="24292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63E2E-62FE-4391-9629-18B095BC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764704"/>
            <a:ext cx="3312368" cy="5328592"/>
          </a:xfrm>
        </p:spPr>
        <p:txBody>
          <a:bodyPr>
            <a:normAutofit/>
          </a:bodyPr>
          <a:lstStyle/>
          <a:p>
            <a:r>
              <a:rPr lang="cs-CZ" sz="2400" dirty="0"/>
              <a:t>Josef Kalus – </a:t>
            </a:r>
            <a:r>
              <a:rPr lang="cs-CZ" sz="2400" b="1" dirty="0"/>
              <a:t>Jabloňka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Ráda je ráda, jabloňka mladá, když na ni májový deštíček padá.</a:t>
            </a:r>
            <a:br>
              <a:rPr lang="cs-CZ" sz="2400" dirty="0"/>
            </a:br>
            <a:r>
              <a:rPr lang="cs-CZ" sz="2400" dirty="0"/>
              <a:t>Deštíček padá, sluníčko svítí,</a:t>
            </a:r>
            <a:br>
              <a:rPr lang="cs-CZ" sz="2400" dirty="0"/>
            </a:br>
            <a:r>
              <a:rPr lang="cs-CZ" sz="2400" dirty="0"/>
              <a:t>ona se všecička perlami třpytí.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8F08BF6-949E-41EF-8A99-C89E6DA35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382631" cy="6192688"/>
          </a:xfrm>
        </p:spPr>
      </p:pic>
    </p:spTree>
    <p:extLst>
      <p:ext uri="{BB962C8B-B14F-4D97-AF65-F5344CB8AC3E}">
        <p14:creationId xmlns:p14="http://schemas.microsoft.com/office/powerpoint/2010/main" val="1511203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2. května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6872"/>
            <a:ext cx="2329391" cy="34940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0888"/>
            <a:ext cx="2329391" cy="34940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ovéPole 8"/>
          <p:cNvSpPr txBox="1"/>
          <p:nvPr/>
        </p:nvSpPr>
        <p:spPr>
          <a:xfrm>
            <a:off x="3995936" y="353770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Bylo 25°C</a:t>
            </a:r>
          </a:p>
        </p:txBody>
      </p:sp>
    </p:spTree>
    <p:extLst>
      <p:ext uri="{BB962C8B-B14F-4D97-AF65-F5344CB8AC3E}">
        <p14:creationId xmlns:p14="http://schemas.microsoft.com/office/powerpoint/2010/main" val="9383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6. května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1728192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1048"/>
            <a:ext cx="3563888" cy="237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45024"/>
            <a:ext cx="1637928" cy="24568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3672408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Šipka doprava 12"/>
          <p:cNvSpPr/>
          <p:nvPr/>
        </p:nvSpPr>
        <p:spPr>
          <a:xfrm>
            <a:off x="3129790" y="2564904"/>
            <a:ext cx="1514218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 27°C</a:t>
            </a:r>
          </a:p>
        </p:txBody>
      </p:sp>
    </p:spTree>
    <p:extLst>
      <p:ext uri="{BB962C8B-B14F-4D97-AF65-F5344CB8AC3E}">
        <p14:creationId xmlns:p14="http://schemas.microsoft.com/office/powerpoint/2010/main" val="346347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DC2B2-3186-4C30-6C36-4C50C0C1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května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7B3466D-C9C5-7A44-23C4-4A677230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0928"/>
            <a:ext cx="2529719" cy="350837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5EBF79A-F99E-2014-9E7A-B96FA3F16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96" y="1027665"/>
            <a:ext cx="3710016" cy="247334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F054A6-41FC-2EA4-8E79-9DB938F8A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96" y="3815959"/>
            <a:ext cx="3710016" cy="247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956376" cy="4760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550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11. března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47" y="1268760"/>
            <a:ext cx="3276364" cy="218424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6" y="2132856"/>
            <a:ext cx="3463671" cy="23091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85725"/>
            <a:ext cx="3708412" cy="21396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ovéPole 8"/>
          <p:cNvSpPr txBox="1"/>
          <p:nvPr/>
        </p:nvSpPr>
        <p:spPr>
          <a:xfrm>
            <a:off x="6099121" y="438572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Bylo 15°C</a:t>
            </a:r>
          </a:p>
        </p:txBody>
      </p:sp>
    </p:spTree>
    <p:extLst>
      <p:ext uri="{BB962C8B-B14F-4D97-AF65-F5344CB8AC3E}">
        <p14:creationId xmlns:p14="http://schemas.microsoft.com/office/powerpoint/2010/main" val="294879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18. března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80728"/>
            <a:ext cx="3347839" cy="2231893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3240360" cy="21602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3320" y="3685592"/>
            <a:ext cx="2529408" cy="244827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948264" y="4581128"/>
            <a:ext cx="15311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Bylo 9°C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018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21. března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5687">
            <a:off x="4885153" y="1625978"/>
            <a:ext cx="3781485" cy="2902582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72" y="2276872"/>
            <a:ext cx="2674204" cy="401130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156176" y="5085184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Bylo 19°C</a:t>
            </a:r>
          </a:p>
        </p:txBody>
      </p:sp>
    </p:spTree>
    <p:extLst>
      <p:ext uri="{BB962C8B-B14F-4D97-AF65-F5344CB8AC3E}">
        <p14:creationId xmlns:p14="http://schemas.microsoft.com/office/powerpoint/2010/main" val="6327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DA6C7-EE5C-459C-9B15-76AD931D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25. března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F4CBB20-CAF8-4104-890A-2BBF5D9DF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6077" y="728703"/>
            <a:ext cx="2808310" cy="259228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61DEE2-F668-4612-941C-9500A5A0A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" y="2024847"/>
            <a:ext cx="4211960" cy="28079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4C6CFE-5AA6-485E-A16C-AB66D285D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29000"/>
            <a:ext cx="3419872" cy="22799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D5BDAB2-53CE-4F6C-A57A-B44BEF8FC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3" y="4568957"/>
            <a:ext cx="2930226" cy="1944216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DAD80EC-FD41-460D-9E93-AC2A83BE68B9}"/>
              </a:ext>
            </a:extLst>
          </p:cNvPr>
          <p:cNvSpPr txBox="1"/>
          <p:nvPr/>
        </p:nvSpPr>
        <p:spPr>
          <a:xfrm>
            <a:off x="3995936" y="558924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Bylo13°C</a:t>
            </a:r>
          </a:p>
        </p:txBody>
      </p:sp>
    </p:spTree>
    <p:extLst>
      <p:ext uri="{BB962C8B-B14F-4D97-AF65-F5344CB8AC3E}">
        <p14:creationId xmlns:p14="http://schemas.microsoft.com/office/powerpoint/2010/main" val="26488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25771-262E-4C58-B8C4-26E38822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2.dubna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B369BE-13F6-4063-8180-674BB1BE1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9796"/>
            <a:ext cx="3783925" cy="25226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732D9E-56B8-415F-9C5A-D54EBB83D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8" y="4149080"/>
            <a:ext cx="3441994" cy="2294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071B63-C2B3-4FC5-84B6-7937499FA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25537"/>
            <a:ext cx="4227308" cy="2818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blouk 10">
            <a:extLst>
              <a:ext uri="{FF2B5EF4-FFF2-40B4-BE49-F238E27FC236}">
                <a16:creationId xmlns:a16="http://schemas.microsoft.com/office/drawing/2014/main" id="{11A7BA91-EF8E-45EB-9A7C-BA5841E65627}"/>
              </a:ext>
            </a:extLst>
          </p:cNvPr>
          <p:cNvSpPr/>
          <p:nvPr/>
        </p:nvSpPr>
        <p:spPr>
          <a:xfrm>
            <a:off x="2843808" y="2702672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F56BCB8-7264-4B97-AC24-8F686A88B7F4}"/>
              </a:ext>
            </a:extLst>
          </p:cNvPr>
          <p:cNvSpPr txBox="1"/>
          <p:nvPr/>
        </p:nvSpPr>
        <p:spPr>
          <a:xfrm>
            <a:off x="2339752" y="28529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Bylo 16°C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1FF6FB86-1CFD-4C0B-B758-8D41FEE7A8B8}"/>
              </a:ext>
            </a:extLst>
          </p:cNvPr>
          <p:cNvSpPr/>
          <p:nvPr/>
        </p:nvSpPr>
        <p:spPr>
          <a:xfrm>
            <a:off x="2639720" y="21706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1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4F9885C-3FE5-4D39-8C42-DB1F449BC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14" y="1340768"/>
            <a:ext cx="2338916" cy="3508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C338EA85-51AB-4FCF-924D-BA5C3676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sz="6000" dirty="0"/>
              <a:t>4. dubna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D4538CD-F7F5-4331-816D-25961DE1D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3923928" cy="261595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D56919-1566-4C19-B979-53C1264443DF}"/>
              </a:ext>
            </a:extLst>
          </p:cNvPr>
          <p:cNvSpPr txBox="1"/>
          <p:nvPr/>
        </p:nvSpPr>
        <p:spPr>
          <a:xfrm>
            <a:off x="5724128" y="547146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C425AD30-BB68-49E5-A9B2-0E0CE17E9224}"/>
              </a:ext>
            </a:extLst>
          </p:cNvPr>
          <p:cNvSpPr/>
          <p:nvPr/>
        </p:nvSpPr>
        <p:spPr>
          <a:xfrm>
            <a:off x="873171" y="666404"/>
            <a:ext cx="2338916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 22°C</a:t>
            </a:r>
          </a:p>
        </p:txBody>
      </p:sp>
    </p:spTree>
    <p:extLst>
      <p:ext uri="{BB962C8B-B14F-4D97-AF65-F5344CB8AC3E}">
        <p14:creationId xmlns:p14="http://schemas.microsoft.com/office/powerpoint/2010/main" val="38521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06855-DEBD-4875-AC27-89847266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6000" dirty="0"/>
              <a:t>11. dubna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043490" y="2390862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491880" cy="2327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S:\INFORMATIKA 4., 5. ROČNÍK\Elena.E\fénixové\11.4\IMG_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2888201" cy="4332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9" name="Picture 5" descr="S:\INFORMATIKA 4., 5. ROČNÍK\Elena.E\fénixové\11.4\IMG_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98" y="3658472"/>
            <a:ext cx="3636404" cy="2424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3131840" y="692696"/>
            <a:ext cx="172819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 30°C</a:t>
            </a:r>
          </a:p>
        </p:txBody>
      </p:sp>
    </p:spTree>
    <p:extLst>
      <p:ext uri="{BB962C8B-B14F-4D97-AF65-F5344CB8AC3E}">
        <p14:creationId xmlns:p14="http://schemas.microsoft.com/office/powerpoint/2010/main" val="41093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15. duben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2696"/>
            <a:ext cx="2246056" cy="33690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2592287" cy="1728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8" y="4509120"/>
            <a:ext cx="2735796" cy="18238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Šipka dolů 8"/>
          <p:cNvSpPr/>
          <p:nvPr/>
        </p:nvSpPr>
        <p:spPr>
          <a:xfrm>
            <a:off x="6228184" y="4725144"/>
            <a:ext cx="1780776" cy="1607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Bylo</a:t>
            </a:r>
          </a:p>
          <a:p>
            <a:pPr algn="ctr"/>
            <a:r>
              <a:rPr lang="cs-CZ" dirty="0"/>
              <a:t>17°C	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78" y="3385031"/>
            <a:ext cx="1944216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6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204</TotalTime>
  <Words>144</Words>
  <Application>Microsoft Office PowerPoint</Application>
  <PresentationFormat>Předvádění na obrazovce (4:3)</PresentationFormat>
  <Paragraphs>42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Wingdings 2</vt:lpstr>
      <vt:lpstr>Austin</vt:lpstr>
      <vt:lpstr>Jabloň</vt:lpstr>
      <vt:lpstr>11. března</vt:lpstr>
      <vt:lpstr>18. března</vt:lpstr>
      <vt:lpstr>21. března</vt:lpstr>
      <vt:lpstr>25. března</vt:lpstr>
      <vt:lpstr>2.dubna</vt:lpstr>
      <vt:lpstr> 4. dubna</vt:lpstr>
      <vt:lpstr> 11. dubna</vt:lpstr>
      <vt:lpstr>15. duben</vt:lpstr>
      <vt:lpstr>17. dubna</vt:lpstr>
      <vt:lpstr>22. dubna</vt:lpstr>
      <vt:lpstr>25. dubna</vt:lpstr>
      <vt:lpstr>Josef Kalus – Jabloňka  Ráda je ráda, jabloňka mladá, když na ni májový deštíček padá. Deštíček padá, sluníčko svítí, ona se všecička perlami třpytí.</vt:lpstr>
      <vt:lpstr>2. května </vt:lpstr>
      <vt:lpstr>6. května</vt:lpstr>
      <vt:lpstr>9. května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Jabloň</dc:title>
  <dc:creator>Student</dc:creator>
  <cp:lastModifiedBy>Jana Miková</cp:lastModifiedBy>
  <cp:revision>31</cp:revision>
  <dcterms:created xsi:type="dcterms:W3CDTF">2024-04-11T11:43:49Z</dcterms:created>
  <dcterms:modified xsi:type="dcterms:W3CDTF">2024-05-10T16:51:31Z</dcterms:modified>
</cp:coreProperties>
</file>